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EA5513-90BC-4AF7-93C7-F1C24813F1A0}" type="datetimeFigureOut">
              <a:rPr lang="en-US" smtClean="0"/>
              <a:t>12/15/2016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69C081-DD51-4BF0-A99C-C00745A03C90}" type="slidenum">
              <a:rPr lang="en-US" smtClean="0"/>
              <a:t>‹#›</a:t>
            </a:fld>
            <a:endParaRPr lang="en-US"/>
          </a:p>
        </p:txBody>
      </p:sp>
    </p:spTree>
    <p:extLst>
      <p:ext uri="{BB962C8B-B14F-4D97-AF65-F5344CB8AC3E}">
        <p14:creationId xmlns:p14="http://schemas.microsoft.com/office/powerpoint/2010/main" val="1083079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D4C7CC-5945-41C5-B5EF-C3CC5EAD5A18}" type="slidenum">
              <a:rPr lang="en-US" smtClean="0"/>
              <a:t>4</a:t>
            </a:fld>
            <a:endParaRPr lang="en-US"/>
          </a:p>
        </p:txBody>
      </p:sp>
    </p:spTree>
    <p:extLst>
      <p:ext uri="{BB962C8B-B14F-4D97-AF65-F5344CB8AC3E}">
        <p14:creationId xmlns:p14="http://schemas.microsoft.com/office/powerpoint/2010/main" val="3112970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0F0854-D84D-48A1-8B25-63DD276E159D}"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2103360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0F0854-D84D-48A1-8B25-63DD276E159D}"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2034514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0F0854-D84D-48A1-8B25-63DD276E159D}"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4223316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0F0854-D84D-48A1-8B25-63DD276E159D}" type="datetimeFigureOut">
              <a:rPr lang="en-US" smtClean="0"/>
              <a:t>12/15/2016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2002126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0F0854-D84D-48A1-8B25-63DD276E159D}" type="datetimeFigureOut">
              <a:rPr lang="en-US" smtClean="0"/>
              <a:t>12/15/2016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2978041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0F0854-D84D-48A1-8B25-63DD276E159D}" type="datetimeFigureOut">
              <a:rPr lang="en-US" smtClean="0"/>
              <a:t>12/15/2016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251986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0F0854-D84D-48A1-8B25-63DD276E159D}" type="datetimeFigureOut">
              <a:rPr lang="en-US" smtClean="0"/>
              <a:t>12/15/2016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895276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0F0854-D84D-48A1-8B25-63DD276E159D}" type="datetimeFigureOut">
              <a:rPr lang="en-US" smtClean="0"/>
              <a:t>12/15/2016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3388111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0F0854-D84D-48A1-8B25-63DD276E159D}" type="datetimeFigureOut">
              <a:rPr lang="en-US" smtClean="0"/>
              <a:t>12/15/2016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2932422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0F0854-D84D-48A1-8B25-63DD276E159D}"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191096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0F0854-D84D-48A1-8B25-63DD276E159D}" type="datetimeFigureOut">
              <a:rPr lang="en-US" smtClean="0"/>
              <a:t>12/15/2016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F303CB-C949-4195-8A1B-8C2B981CFEE8}" type="slidenum">
              <a:rPr lang="en-US" smtClean="0"/>
              <a:t>‹#›</a:t>
            </a:fld>
            <a:endParaRPr lang="en-US"/>
          </a:p>
        </p:txBody>
      </p:sp>
    </p:spTree>
    <p:extLst>
      <p:ext uri="{BB962C8B-B14F-4D97-AF65-F5344CB8AC3E}">
        <p14:creationId xmlns:p14="http://schemas.microsoft.com/office/powerpoint/2010/main" val="1072152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0F0854-D84D-48A1-8B25-63DD276E159D}" type="datetimeFigureOut">
              <a:rPr lang="en-US" smtClean="0"/>
              <a:t>12/15/2016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F303CB-C949-4195-8A1B-8C2B981CFEE8}" type="slidenum">
              <a:rPr lang="en-US" smtClean="0"/>
              <a:t>‹#›</a:t>
            </a:fld>
            <a:endParaRPr lang="en-US"/>
          </a:p>
        </p:txBody>
      </p:sp>
    </p:spTree>
    <p:extLst>
      <p:ext uri="{BB962C8B-B14F-4D97-AF65-F5344CB8AC3E}">
        <p14:creationId xmlns:p14="http://schemas.microsoft.com/office/powerpoint/2010/main" val="2070393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Madden 18</a:t>
            </a:r>
            <a:endParaRPr lang="en-US" dirty="0"/>
          </a:p>
        </p:txBody>
      </p:sp>
      <p:sp>
        <p:nvSpPr>
          <p:cNvPr id="3" name="Subtitle 2"/>
          <p:cNvSpPr>
            <a:spLocks noGrp="1"/>
          </p:cNvSpPr>
          <p:nvPr>
            <p:ph type="subTitle" idx="1"/>
          </p:nvPr>
        </p:nvSpPr>
        <p:spPr/>
        <p:txBody>
          <a:bodyPr/>
          <a:lstStyle/>
          <a:p>
            <a:r>
              <a:rPr lang="en-US" dirty="0" smtClean="0"/>
              <a:t>JeDarrik (J.D.) McGhee</a:t>
            </a:r>
            <a:endParaRPr lang="en-US" dirty="0"/>
          </a:p>
        </p:txBody>
      </p:sp>
    </p:spTree>
    <p:extLst>
      <p:ext uri="{BB962C8B-B14F-4D97-AF65-F5344CB8AC3E}">
        <p14:creationId xmlns:p14="http://schemas.microsoft.com/office/powerpoint/2010/main" val="1073637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 am</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7200" y="1253836"/>
            <a:ext cx="2362200" cy="3446318"/>
          </a:xfrm>
        </p:spPr>
      </p:pic>
      <p:sp>
        <p:nvSpPr>
          <p:cNvPr id="4" name="Text Placeholder 3"/>
          <p:cNvSpPr>
            <a:spLocks noGrp="1"/>
          </p:cNvSpPr>
          <p:nvPr>
            <p:ph type="body" sz="half" idx="2"/>
          </p:nvPr>
        </p:nvSpPr>
        <p:spPr/>
        <p:txBody>
          <a:bodyPr/>
          <a:lstStyle/>
          <a:p>
            <a:r>
              <a:rPr lang="en-US" sz="2000" dirty="0" smtClean="0"/>
              <a:t>My name is JeDarrik McGhee which I am better known as for J.D.. I was born and raised in Atlanta, GA. I am also a graduate student who is looking for an opportunity to help organizations achieve their business goals. I have a BBA and MBA. I love and enjoy hiking, sports, traveling, and spending time with family. </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1253836"/>
            <a:ext cx="2209800" cy="3429000"/>
          </a:xfrm>
          <a:prstGeom prst="rect">
            <a:avLst/>
          </a:prstGeom>
        </p:spPr>
      </p:pic>
    </p:spTree>
    <p:extLst>
      <p:ext uri="{BB962C8B-B14F-4D97-AF65-F5344CB8AC3E}">
        <p14:creationId xmlns:p14="http://schemas.microsoft.com/office/powerpoint/2010/main" val="2769379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Football Fanatic </a:t>
            </a:r>
            <a:endParaRPr lang="en-US" dirty="0"/>
          </a:p>
        </p:txBody>
      </p:sp>
      <p:sp>
        <p:nvSpPr>
          <p:cNvPr id="3" name="Content Placeholder 2"/>
          <p:cNvSpPr>
            <a:spLocks noGrp="1"/>
          </p:cNvSpPr>
          <p:nvPr>
            <p:ph idx="1"/>
          </p:nvPr>
        </p:nvSpPr>
        <p:spPr/>
        <p:txBody>
          <a:bodyPr/>
          <a:lstStyle/>
          <a:p>
            <a:r>
              <a:rPr lang="en-US" dirty="0" smtClean="0"/>
              <a:t> I have been around football for 20 years. I have played football throughout my High School and College days. I am a huge fan of Auburn University and love NFL. I follow this sport all year around and never missed a day. As EA Sports, I have a been </a:t>
            </a:r>
            <a:r>
              <a:rPr lang="en-US" dirty="0"/>
              <a:t>a Madden player for 15 </a:t>
            </a:r>
            <a:r>
              <a:rPr lang="en-US" dirty="0" smtClean="0"/>
              <a:t>years. I am a huge fan of Madden franchise and want to help this franchise succeed in the future. </a:t>
            </a:r>
            <a:endParaRPr lang="en-US" dirty="0"/>
          </a:p>
        </p:txBody>
      </p:sp>
    </p:spTree>
    <p:extLst>
      <p:ext uri="{BB962C8B-B14F-4D97-AF65-F5344CB8AC3E}">
        <p14:creationId xmlns:p14="http://schemas.microsoft.com/office/powerpoint/2010/main" val="4045538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0" y="0"/>
            <a:ext cx="9143999" cy="6858000"/>
          </a:xfrm>
          <a:prstGeom prst="rect">
            <a:avLst/>
          </a:prstGeom>
          <a:effectLst/>
        </p:spPr>
      </p:pic>
      <p:sp>
        <p:nvSpPr>
          <p:cNvPr id="2" name="Title 1"/>
          <p:cNvSpPr>
            <a:spLocks noGrp="1"/>
          </p:cNvSpPr>
          <p:nvPr>
            <p:ph type="title"/>
          </p:nvPr>
        </p:nvSpPr>
        <p:spPr/>
        <p:txBody>
          <a:bodyPr/>
          <a:lstStyle/>
          <a:p>
            <a:r>
              <a:rPr lang="en-US" b="1" dirty="0" smtClean="0">
                <a:solidFill>
                  <a:srgbClr val="FF0000"/>
                </a:solidFill>
              </a:rPr>
              <a:t>Madden 17</a:t>
            </a:r>
            <a:endParaRPr lang="en-US" b="1" dirty="0">
              <a:solidFill>
                <a:srgbClr val="FF0000"/>
              </a:solidFill>
            </a:endParaRPr>
          </a:p>
        </p:txBody>
      </p:sp>
      <p:sp>
        <p:nvSpPr>
          <p:cNvPr id="5" name="Content Placeholder 4"/>
          <p:cNvSpPr>
            <a:spLocks noGrp="1"/>
          </p:cNvSpPr>
          <p:nvPr>
            <p:ph idx="1"/>
          </p:nvPr>
        </p:nvSpPr>
        <p:spPr/>
        <p:txBody>
          <a:bodyPr>
            <a:normAutofit fontScale="77500" lnSpcReduction="20000"/>
          </a:bodyPr>
          <a:lstStyle/>
          <a:p>
            <a:r>
              <a:rPr lang="en-US" dirty="0" smtClean="0"/>
              <a:t>EA Sports have done a wonderful job for Madden 17. This is the best Madden that EA Sports produce in the last 5 years. We love the new commentary which is something that we have been waiting on for a very long time. </a:t>
            </a:r>
          </a:p>
          <a:p>
            <a:r>
              <a:rPr lang="en-US" dirty="0" smtClean="0"/>
              <a:t>Also, the amination have improved with the new gears and uniforms which make players look just like themselves during game day. Thank you so much for also having players gear color actually matching throwback and color rush uniforms. Madden 17 have improved a lot!!! Please, DO NOT take away any new features for this Madden franchise. </a:t>
            </a:r>
          </a:p>
          <a:p>
            <a:r>
              <a:rPr lang="en-US" dirty="0" smtClean="0"/>
              <a:t>However, I have few suggestions that I have notice during my gameplay with Madden 17 and have great ideas for this season or next year Madden.</a:t>
            </a:r>
            <a:endParaRPr lang="en-US" dirty="0"/>
          </a:p>
        </p:txBody>
      </p:sp>
    </p:spTree>
    <p:extLst>
      <p:ext uri="{BB962C8B-B14F-4D97-AF65-F5344CB8AC3E}">
        <p14:creationId xmlns:p14="http://schemas.microsoft.com/office/powerpoint/2010/main" val="298376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Improve</a:t>
            </a:r>
            <a:r>
              <a:rPr lang="en-US" dirty="0" smtClean="0"/>
              <a:t>: ¾ Sleeves</a:t>
            </a:r>
            <a:endParaRPr lang="en-US" dirty="0"/>
          </a:p>
        </p:txBody>
      </p:sp>
      <p:sp>
        <p:nvSpPr>
          <p:cNvPr id="3" name="Content Placeholder 2"/>
          <p:cNvSpPr>
            <a:spLocks noGrp="1"/>
          </p:cNvSpPr>
          <p:nvPr>
            <p:ph idx="1"/>
          </p:nvPr>
        </p:nvSpPr>
        <p:spPr>
          <a:xfrm>
            <a:off x="457200" y="1600200"/>
            <a:ext cx="3429000" cy="4525963"/>
          </a:xfrm>
        </p:spPr>
        <p:txBody>
          <a:bodyPr>
            <a:normAutofit fontScale="77500" lnSpcReduction="20000"/>
          </a:bodyPr>
          <a:lstStyle/>
          <a:p>
            <a:r>
              <a:rPr lang="en-US" dirty="0"/>
              <a:t>¾ sleeves are getting popular in the NFL. ¾ sleeves were additionally added in NCAA Football 2014. ¾ Sleeves are sleeves that only cover half biceps. An under armor T-Shirt is a great example. A few NFL players are actually wearing ¾ sleeves during game day. </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1930399"/>
            <a:ext cx="2400300" cy="351948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1930399"/>
            <a:ext cx="2667000" cy="3519489"/>
          </a:xfrm>
          <a:prstGeom prst="rect">
            <a:avLst/>
          </a:prstGeom>
        </p:spPr>
      </p:pic>
    </p:spTree>
    <p:extLst>
      <p:ext uri="{BB962C8B-B14F-4D97-AF65-F5344CB8AC3E}">
        <p14:creationId xmlns:p14="http://schemas.microsoft.com/office/powerpoint/2010/main" val="255489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CrisscrossEtching/>
                    </a14:imgEffect>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solidFill>
                  <a:srgbClr val="FF0000"/>
                </a:solidFill>
              </a:rPr>
              <a:t>NCAA FOOTBALL 14</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b="1" dirty="0" smtClean="0">
              <a:solidFill>
                <a:srgbClr val="C00000"/>
              </a:solidFill>
            </a:endParaRPr>
          </a:p>
          <a:p>
            <a:pPr marL="0" indent="0">
              <a:buNone/>
            </a:pPr>
            <a:r>
              <a:rPr lang="en-US" b="1" dirty="0" smtClean="0">
                <a:solidFill>
                  <a:srgbClr val="C00000"/>
                </a:solidFill>
              </a:rPr>
              <a:t>During this franchise, EA Sports have added ¾ sleeves and succeed. Here is an example of a ¾ sleeves. </a:t>
            </a:r>
            <a:endParaRPr lang="en-US" b="1" dirty="0">
              <a:solidFill>
                <a:srgbClr val="C00000"/>
              </a:solidFill>
            </a:endParaRPr>
          </a:p>
        </p:txBody>
      </p:sp>
    </p:spTree>
    <p:extLst>
      <p:ext uri="{BB962C8B-B14F-4D97-AF65-F5344CB8AC3E}">
        <p14:creationId xmlns:p14="http://schemas.microsoft.com/office/powerpoint/2010/main" val="1968454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 this hard to create these gears for Madden? </a:t>
            </a:r>
            <a:endParaRPr lang="en-US" dirty="0"/>
          </a:p>
        </p:txBody>
      </p:sp>
      <p:pic>
        <p:nvPicPr>
          <p:cNvPr id="348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24399" y="2895598"/>
            <a:ext cx="3922776" cy="2625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199" y="2895598"/>
            <a:ext cx="3922776" cy="2625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2000" y="1524000"/>
            <a:ext cx="6324600" cy="1815882"/>
          </a:xfrm>
          <a:prstGeom prst="rect">
            <a:avLst/>
          </a:prstGeom>
          <a:noFill/>
        </p:spPr>
        <p:txBody>
          <a:bodyPr wrap="square" rtlCol="0">
            <a:spAutoFit/>
          </a:bodyPr>
          <a:lstStyle/>
          <a:p>
            <a:r>
              <a:rPr lang="en-US" sz="2800" dirty="0" smtClean="0">
                <a:solidFill>
                  <a:srgbClr val="FF0000"/>
                </a:solidFill>
              </a:rPr>
              <a:t>No! Again, If </a:t>
            </a:r>
            <a:r>
              <a:rPr lang="en-US" sz="2800" dirty="0">
                <a:solidFill>
                  <a:srgbClr val="FF0000"/>
                </a:solidFill>
              </a:rPr>
              <a:t>EA Sports took their time to create </a:t>
            </a:r>
            <a:r>
              <a:rPr lang="en-US" sz="2800" dirty="0" smtClean="0">
                <a:solidFill>
                  <a:srgbClr val="FF0000"/>
                </a:solidFill>
              </a:rPr>
              <a:t>these gears perfection </a:t>
            </a:r>
            <a:r>
              <a:rPr lang="en-US" sz="2800" dirty="0">
                <a:solidFill>
                  <a:srgbClr val="FF0000"/>
                </a:solidFill>
              </a:rPr>
              <a:t>in NBA Live, why not Madden? </a:t>
            </a:r>
            <a:endParaRPr lang="en-US" sz="2800" dirty="0"/>
          </a:p>
          <a:p>
            <a:r>
              <a:rPr lang="en-US" sz="2800" dirty="0" smtClean="0"/>
              <a:t>. </a:t>
            </a:r>
            <a:r>
              <a:rPr lang="en-US" sz="2800" dirty="0" smtClean="0">
                <a:sym typeface="Wingdings" panose="05000000000000000000" pitchFamily="2" charset="2"/>
              </a:rPr>
              <a:t> </a:t>
            </a:r>
            <a:endParaRPr lang="en-US" sz="2800" dirty="0"/>
          </a:p>
        </p:txBody>
      </p:sp>
    </p:spTree>
    <p:extLst>
      <p:ext uri="{BB962C8B-B14F-4D97-AF65-F5344CB8AC3E}">
        <p14:creationId xmlns:p14="http://schemas.microsoft.com/office/powerpoint/2010/main" val="2027660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Mouth Piece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0200" y="2057400"/>
            <a:ext cx="2762250" cy="3048000"/>
          </a:xfrm>
        </p:spPr>
      </p:pic>
      <p:sp>
        <p:nvSpPr>
          <p:cNvPr id="5" name="TextBox 4"/>
          <p:cNvSpPr txBox="1"/>
          <p:nvPr/>
        </p:nvSpPr>
        <p:spPr>
          <a:xfrm>
            <a:off x="838200" y="2057400"/>
            <a:ext cx="3276600" cy="1200329"/>
          </a:xfrm>
          <a:prstGeom prst="rect">
            <a:avLst/>
          </a:prstGeom>
          <a:noFill/>
        </p:spPr>
        <p:txBody>
          <a:bodyPr wrap="square" rtlCol="0">
            <a:spAutoFit/>
          </a:bodyPr>
          <a:lstStyle/>
          <a:p>
            <a:r>
              <a:rPr lang="en-US" dirty="0" smtClean="0"/>
              <a:t>Mouthpiece is getting popular in the NFL. Players are wearing unique mouthpiece such as this example. </a:t>
            </a:r>
            <a:endParaRPr lang="en-US" dirty="0"/>
          </a:p>
        </p:txBody>
      </p:sp>
    </p:spTree>
    <p:extLst>
      <p:ext uri="{BB962C8B-B14F-4D97-AF65-F5344CB8AC3E}">
        <p14:creationId xmlns:p14="http://schemas.microsoft.com/office/powerpoint/2010/main" val="252085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Improve</a:t>
            </a:r>
            <a:r>
              <a:rPr lang="en-US" dirty="0" smtClean="0"/>
              <a:t>:  Team Auto Color Gear</a:t>
            </a:r>
            <a:endParaRPr lang="en-US" dirty="0"/>
          </a:p>
        </p:txBody>
      </p:sp>
      <p:sp>
        <p:nvSpPr>
          <p:cNvPr id="3" name="Content Placeholder 2"/>
          <p:cNvSpPr>
            <a:spLocks noGrp="1"/>
          </p:cNvSpPr>
          <p:nvPr>
            <p:ph idx="1"/>
          </p:nvPr>
        </p:nvSpPr>
        <p:spPr/>
        <p:txBody>
          <a:bodyPr>
            <a:normAutofit fontScale="85000" lnSpcReduction="20000"/>
          </a:bodyPr>
          <a:lstStyle/>
          <a:p>
            <a:r>
              <a:rPr lang="en-US" dirty="0"/>
              <a:t>Team Auto Color Gear is extremely important to make animation players look realistic. Team Auto Color Gear is </a:t>
            </a:r>
            <a:r>
              <a:rPr lang="en-US" dirty="0" smtClean="0"/>
              <a:t>a color </a:t>
            </a:r>
            <a:r>
              <a:rPr lang="en-US" dirty="0"/>
              <a:t>option that players gear will match </a:t>
            </a:r>
            <a:r>
              <a:rPr lang="en-US" dirty="0" smtClean="0"/>
              <a:t>any color uniform (Jerseys). </a:t>
            </a:r>
          </a:p>
          <a:p>
            <a:r>
              <a:rPr lang="en-US" dirty="0" smtClean="0"/>
              <a:t>For </a:t>
            </a:r>
            <a:r>
              <a:rPr lang="en-US" dirty="0"/>
              <a:t>example, </a:t>
            </a:r>
            <a:r>
              <a:rPr lang="en-US" dirty="0" smtClean="0"/>
              <a:t>Cam </a:t>
            </a:r>
            <a:r>
              <a:rPr lang="en-US" dirty="0"/>
              <a:t>Newton and Carolina Panthers players are wearing </a:t>
            </a:r>
            <a:r>
              <a:rPr lang="en-US" dirty="0" smtClean="0"/>
              <a:t>black </a:t>
            </a:r>
            <a:r>
              <a:rPr lang="en-US" sz="2400" b="1" i="1" dirty="0" smtClean="0"/>
              <a:t>(Sleeves and Sweatbands) </a:t>
            </a:r>
            <a:r>
              <a:rPr lang="en-US" dirty="0" smtClean="0"/>
              <a:t>with </a:t>
            </a:r>
            <a:r>
              <a:rPr lang="en-US" dirty="0"/>
              <a:t>h</a:t>
            </a:r>
            <a:r>
              <a:rPr lang="en-US" dirty="0" smtClean="0"/>
              <a:t>ome uniforms and white </a:t>
            </a:r>
            <a:r>
              <a:rPr lang="en-US" sz="2400" b="1" i="1" dirty="0" smtClean="0"/>
              <a:t>(Sleeves and Sweatbands)</a:t>
            </a:r>
            <a:r>
              <a:rPr lang="en-US" dirty="0" smtClean="0"/>
              <a:t> with away uniforms. </a:t>
            </a:r>
            <a:r>
              <a:rPr lang="en-US" dirty="0"/>
              <a:t>New York Giants players are wearing </a:t>
            </a:r>
            <a:r>
              <a:rPr lang="en-US" dirty="0" smtClean="0"/>
              <a:t>blue </a:t>
            </a:r>
            <a:r>
              <a:rPr lang="en-US" sz="2400" b="1" i="1" dirty="0" smtClean="0"/>
              <a:t>(Sleeves and Sweatbands) </a:t>
            </a:r>
            <a:r>
              <a:rPr lang="en-US" dirty="0" smtClean="0"/>
              <a:t>with </a:t>
            </a:r>
            <a:r>
              <a:rPr lang="en-US" dirty="0"/>
              <a:t>their home uniforms and </a:t>
            </a:r>
            <a:r>
              <a:rPr lang="en-US" dirty="0" smtClean="0"/>
              <a:t>white </a:t>
            </a:r>
            <a:r>
              <a:rPr lang="en-US" sz="2400" b="1" i="1" dirty="0" smtClean="0"/>
              <a:t>(Sleeves and Sweatbands)</a:t>
            </a:r>
            <a:r>
              <a:rPr lang="en-US" dirty="0" smtClean="0"/>
              <a:t> with </a:t>
            </a:r>
            <a:r>
              <a:rPr lang="en-US" dirty="0"/>
              <a:t>their away uniforms. Another great example for teams is Oakland Raiders, Detroit Lions, and L.A. Rams. </a:t>
            </a:r>
          </a:p>
          <a:p>
            <a:endParaRPr lang="en-US" dirty="0"/>
          </a:p>
        </p:txBody>
      </p:sp>
    </p:spTree>
    <p:extLst>
      <p:ext uri="{BB962C8B-B14F-4D97-AF65-F5344CB8AC3E}">
        <p14:creationId xmlns:p14="http://schemas.microsoft.com/office/powerpoint/2010/main" val="31611588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Carolina Panthers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48200" y="1600200"/>
            <a:ext cx="3946878" cy="452596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600200"/>
            <a:ext cx="3810000" cy="4495800"/>
          </a:xfrm>
          <a:prstGeom prst="rect">
            <a:avLst/>
          </a:prstGeom>
        </p:spPr>
      </p:pic>
    </p:spTree>
    <p:extLst>
      <p:ext uri="{BB962C8B-B14F-4D97-AF65-F5344CB8AC3E}">
        <p14:creationId xmlns:p14="http://schemas.microsoft.com/office/powerpoint/2010/main" val="38644750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New York Giants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953000" y="1524000"/>
            <a:ext cx="3295650" cy="50292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524000"/>
            <a:ext cx="4327525" cy="5029200"/>
          </a:xfrm>
          <a:prstGeom prst="rect">
            <a:avLst/>
          </a:prstGeom>
        </p:spPr>
      </p:pic>
    </p:spTree>
    <p:extLst>
      <p:ext uri="{BB962C8B-B14F-4D97-AF65-F5344CB8AC3E}">
        <p14:creationId xmlns:p14="http://schemas.microsoft.com/office/powerpoint/2010/main" val="33690204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Oakland Raiders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2133600"/>
            <a:ext cx="3733800" cy="351472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2133600"/>
            <a:ext cx="3581400" cy="3581400"/>
          </a:xfrm>
          <a:prstGeom prst="rect">
            <a:avLst/>
          </a:prstGeom>
        </p:spPr>
      </p:pic>
    </p:spTree>
    <p:extLst>
      <p:ext uri="{BB962C8B-B14F-4D97-AF65-F5344CB8AC3E}">
        <p14:creationId xmlns:p14="http://schemas.microsoft.com/office/powerpoint/2010/main" val="293900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rPr>
              <a:t>GREAT EXAMPLE</a:t>
            </a:r>
            <a:r>
              <a:rPr lang="en-US" dirty="0" smtClean="0"/>
              <a:t>: Detroit Lions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905000"/>
            <a:ext cx="3848100" cy="38100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905000"/>
            <a:ext cx="3581400" cy="3810000"/>
          </a:xfrm>
          <a:prstGeom prst="rect">
            <a:avLst/>
          </a:prstGeom>
        </p:spPr>
      </p:pic>
    </p:spTree>
    <p:extLst>
      <p:ext uri="{BB962C8B-B14F-4D97-AF65-F5344CB8AC3E}">
        <p14:creationId xmlns:p14="http://schemas.microsoft.com/office/powerpoint/2010/main" val="995399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 Rams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76400"/>
            <a:ext cx="3386137" cy="34290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2200" y="1739900"/>
            <a:ext cx="3327400" cy="3365500"/>
          </a:xfrm>
          <a:prstGeom prst="rect">
            <a:avLst/>
          </a:prstGeom>
        </p:spPr>
      </p:pic>
    </p:spTree>
    <p:extLst>
      <p:ext uri="{BB962C8B-B14F-4D97-AF65-F5344CB8AC3E}">
        <p14:creationId xmlns:p14="http://schemas.microsoft.com/office/powerpoint/2010/main" val="38172625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pic>
        <p:nvPicPr>
          <p:cNvPr id="1024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33673" y="1734829"/>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726868"/>
            <a:ext cx="2247473"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574718"/>
            <a:ext cx="4718530" cy="3108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28600" y="1748177"/>
            <a:ext cx="2286000" cy="4524315"/>
          </a:xfrm>
          <a:prstGeom prst="rect">
            <a:avLst/>
          </a:prstGeom>
          <a:noFill/>
        </p:spPr>
        <p:txBody>
          <a:bodyPr wrap="square" rtlCol="0">
            <a:spAutoFit/>
          </a:bodyPr>
          <a:lstStyle/>
          <a:p>
            <a:r>
              <a:rPr lang="en-US" sz="1600" b="1" dirty="0" smtClean="0"/>
              <a:t>This will make Madden realistic. Here’s a great example </a:t>
            </a:r>
            <a:r>
              <a:rPr lang="en-US" sz="1600" b="1" dirty="0"/>
              <a:t>of Cleveland Browns QB </a:t>
            </a:r>
            <a:r>
              <a:rPr lang="en-US" sz="1600" b="1" dirty="0" smtClean="0"/>
              <a:t>Cody Kessler. This player wears color sleeves depending on Cleveland Browns uniform (Jersey).  This can make gamers excited when they are playing Career Mode and have their create-player swag out with this new feature (Team Color Auto Gear). </a:t>
            </a:r>
            <a:r>
              <a:rPr lang="en-US" sz="1600" b="1" u="sng" dirty="0" smtClean="0">
                <a:solidFill>
                  <a:srgbClr val="FF0000"/>
                </a:solidFill>
              </a:rPr>
              <a:t>Please, also add Secondary color under arm sleeves option. </a:t>
            </a:r>
            <a:endParaRPr lang="en-US" sz="1600" b="1" u="sng" dirty="0">
              <a:solidFill>
                <a:srgbClr val="FF0000"/>
              </a:solidFill>
            </a:endParaRPr>
          </a:p>
        </p:txBody>
      </p:sp>
    </p:spTree>
    <p:extLst>
      <p:ext uri="{BB962C8B-B14F-4D97-AF65-F5344CB8AC3E}">
        <p14:creationId xmlns:p14="http://schemas.microsoft.com/office/powerpoint/2010/main" val="22870754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Improve</a:t>
            </a:r>
            <a:r>
              <a:rPr lang="en-US" dirty="0" smtClean="0"/>
              <a:t>: Turf Tape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1000" y="1676400"/>
            <a:ext cx="4711221" cy="4525963"/>
          </a:xfrm>
        </p:spPr>
      </p:pic>
      <p:sp>
        <p:nvSpPr>
          <p:cNvPr id="5" name="TextBox 4"/>
          <p:cNvSpPr txBox="1"/>
          <p:nvPr/>
        </p:nvSpPr>
        <p:spPr>
          <a:xfrm>
            <a:off x="457200" y="1752600"/>
            <a:ext cx="3505200" cy="923330"/>
          </a:xfrm>
          <a:prstGeom prst="rect">
            <a:avLst/>
          </a:prstGeom>
          <a:noFill/>
        </p:spPr>
        <p:txBody>
          <a:bodyPr wrap="square" rtlCol="0">
            <a:spAutoFit/>
          </a:bodyPr>
          <a:lstStyle/>
          <a:p>
            <a:r>
              <a:rPr lang="en-US" dirty="0"/>
              <a:t>Players are actually </a:t>
            </a:r>
            <a:r>
              <a:rPr lang="en-US" dirty="0" smtClean="0"/>
              <a:t>wearing </a:t>
            </a:r>
            <a:r>
              <a:rPr lang="en-US" dirty="0"/>
              <a:t>turf tape during game day due to conditioning of football fields. </a:t>
            </a:r>
          </a:p>
        </p:txBody>
      </p:sp>
    </p:spTree>
    <p:extLst>
      <p:ext uri="{BB962C8B-B14F-4D97-AF65-F5344CB8AC3E}">
        <p14:creationId xmlns:p14="http://schemas.microsoft.com/office/powerpoint/2010/main" val="14341970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Equip gears for Home </a:t>
            </a:r>
            <a:r>
              <a:rPr lang="en-US" sz="3600" dirty="0"/>
              <a:t>and </a:t>
            </a:r>
            <a:r>
              <a:rPr lang="en-US" sz="3600" dirty="0" smtClean="0"/>
              <a:t>Away uniforms under create and players editing</a:t>
            </a:r>
            <a:endParaRPr lang="en-US" sz="36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76800" y="2057399"/>
            <a:ext cx="4038600" cy="3581401"/>
          </a:xfrm>
        </p:spPr>
      </p:pic>
      <p:sp>
        <p:nvSpPr>
          <p:cNvPr id="7" name="TextBox 6"/>
          <p:cNvSpPr txBox="1"/>
          <p:nvPr/>
        </p:nvSpPr>
        <p:spPr>
          <a:xfrm>
            <a:off x="685800" y="2057400"/>
            <a:ext cx="2743200" cy="3693319"/>
          </a:xfrm>
          <a:prstGeom prst="rect">
            <a:avLst/>
          </a:prstGeom>
          <a:noFill/>
        </p:spPr>
        <p:txBody>
          <a:bodyPr wrap="square" rtlCol="0">
            <a:spAutoFit/>
          </a:bodyPr>
          <a:lstStyle/>
          <a:p>
            <a:r>
              <a:rPr lang="en-US" dirty="0"/>
              <a:t>Over the years, Madden </a:t>
            </a:r>
            <a:r>
              <a:rPr lang="en-US" dirty="0" smtClean="0"/>
              <a:t> </a:t>
            </a:r>
            <a:r>
              <a:rPr lang="en-US" dirty="0"/>
              <a:t>only </a:t>
            </a:r>
            <a:r>
              <a:rPr lang="en-US" dirty="0" smtClean="0"/>
              <a:t>have players </a:t>
            </a:r>
            <a:r>
              <a:rPr lang="en-US" dirty="0"/>
              <a:t>editing or create players gear default to teams home uniform. In the NFL, we see big name players swag their gear depending on their uniforms. We see NBA 2K and NBA Live franchise which gamers can edit their players gear for their home and away uniform. </a:t>
            </a:r>
          </a:p>
          <a:p>
            <a:endParaRPr lang="en-US" dirty="0"/>
          </a:p>
        </p:txBody>
      </p:sp>
    </p:spTree>
    <p:extLst>
      <p:ext uri="{BB962C8B-B14F-4D97-AF65-F5344CB8AC3E}">
        <p14:creationId xmlns:p14="http://schemas.microsoft.com/office/powerpoint/2010/main" val="519811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Improve</a:t>
            </a:r>
            <a:r>
              <a:rPr lang="en-US" dirty="0" smtClean="0"/>
              <a:t>: Tertiary </a:t>
            </a:r>
            <a:r>
              <a:rPr lang="en-US" dirty="0"/>
              <a:t>Colors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295400"/>
            <a:ext cx="2309326" cy="23622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0" y="1447800"/>
            <a:ext cx="3047256" cy="2286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1" y="3708399"/>
            <a:ext cx="3047256" cy="238913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999" y="3733799"/>
            <a:ext cx="3048001" cy="2363731"/>
          </a:xfrm>
          <a:prstGeom prst="rect">
            <a:avLst/>
          </a:prstGeom>
        </p:spPr>
      </p:pic>
      <p:sp>
        <p:nvSpPr>
          <p:cNvPr id="8" name="TextBox 7"/>
          <p:cNvSpPr txBox="1"/>
          <p:nvPr/>
        </p:nvSpPr>
        <p:spPr>
          <a:xfrm>
            <a:off x="7010400" y="1447800"/>
            <a:ext cx="2057400" cy="369332"/>
          </a:xfrm>
          <a:prstGeom prst="rect">
            <a:avLst/>
          </a:prstGeom>
          <a:noFill/>
        </p:spPr>
        <p:txBody>
          <a:bodyPr wrap="square" rtlCol="0">
            <a:spAutoFit/>
          </a:bodyPr>
          <a:lstStyle/>
          <a:p>
            <a:endParaRPr lang="en-US" dirty="0"/>
          </a:p>
        </p:txBody>
      </p:sp>
      <p:sp>
        <p:nvSpPr>
          <p:cNvPr id="9" name="TextBox 8"/>
          <p:cNvSpPr txBox="1"/>
          <p:nvPr/>
        </p:nvSpPr>
        <p:spPr>
          <a:xfrm>
            <a:off x="7010400" y="1447800"/>
            <a:ext cx="1905000" cy="3970318"/>
          </a:xfrm>
          <a:prstGeom prst="rect">
            <a:avLst/>
          </a:prstGeom>
          <a:noFill/>
        </p:spPr>
        <p:txBody>
          <a:bodyPr wrap="square" rtlCol="0">
            <a:spAutoFit/>
          </a:bodyPr>
          <a:lstStyle/>
          <a:p>
            <a:r>
              <a:rPr lang="en-US" dirty="0"/>
              <a:t>There are four teams that have tertiary colors which are Miami Dolphins, Tampa Bay Buccaneers, Tennessee Titans, and San Diego Chargers. Each of these team players has five different color gears, not four. </a:t>
            </a:r>
          </a:p>
          <a:p>
            <a:endParaRPr lang="en-US" dirty="0"/>
          </a:p>
        </p:txBody>
      </p:sp>
    </p:spTree>
    <p:extLst>
      <p:ext uri="{BB962C8B-B14F-4D97-AF65-F5344CB8AC3E}">
        <p14:creationId xmlns:p14="http://schemas.microsoft.com/office/powerpoint/2010/main" val="3321321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770</Words>
  <Application>Microsoft Office PowerPoint</Application>
  <PresentationFormat>On-screen Show (4:3)</PresentationFormat>
  <Paragraphs>38</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Madden 18</vt:lpstr>
      <vt:lpstr>Who I am</vt:lpstr>
      <vt:lpstr>Football Fanatic </vt:lpstr>
      <vt:lpstr>Madden 17</vt:lpstr>
      <vt:lpstr>Improve: ¾ Sleeves</vt:lpstr>
      <vt:lpstr>NCAA FOOTBALL 14</vt:lpstr>
      <vt:lpstr>Is this hard to create these gears for Madden? </vt:lpstr>
      <vt:lpstr>Mouth Piece </vt:lpstr>
      <vt:lpstr>Improve:  Team Auto Color Gear</vt:lpstr>
      <vt:lpstr>Example: Carolina Panthers</vt:lpstr>
      <vt:lpstr>Example: New York Giants</vt:lpstr>
      <vt:lpstr>Oakland Raiders </vt:lpstr>
      <vt:lpstr>GREAT EXAMPLE: Detroit Lions  </vt:lpstr>
      <vt:lpstr>L.A. Rams </vt:lpstr>
      <vt:lpstr>Conclusion</vt:lpstr>
      <vt:lpstr>Improve: Turf Tape </vt:lpstr>
      <vt:lpstr>Equip gears for Home and Away uniforms under create and players editing</vt:lpstr>
      <vt:lpstr>Improve: Tertiary Colors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Madden 18</dc:title>
  <dc:creator>J.D. McGhee</dc:creator>
  <cp:lastModifiedBy>J.D. McGhee</cp:lastModifiedBy>
  <cp:revision>1</cp:revision>
  <dcterms:created xsi:type="dcterms:W3CDTF">2016-12-16T01:39:59Z</dcterms:created>
  <dcterms:modified xsi:type="dcterms:W3CDTF">2016-12-16T01:40:21Z</dcterms:modified>
</cp:coreProperties>
</file>